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62" r:id="rId3"/>
    <p:sldId id="288" r:id="rId4"/>
    <p:sldId id="289" r:id="rId5"/>
    <p:sldId id="290" r:id="rId6"/>
    <p:sldId id="291" r:id="rId7"/>
    <p:sldId id="259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>
        <p:scale>
          <a:sx n="33" d="100"/>
          <a:sy n="33" d="100"/>
        </p:scale>
        <p:origin x="-214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11/02/2023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217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68</cp:revision>
  <dcterms:created xsi:type="dcterms:W3CDTF">2020-08-06T10:05:22Z</dcterms:created>
  <dcterms:modified xsi:type="dcterms:W3CDTF">2023-02-11T02:24:27Z</dcterms:modified>
</cp:coreProperties>
</file>